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69" r:id="rId7"/>
    <p:sldId id="274" r:id="rId8"/>
    <p:sldId id="270" r:id="rId9"/>
    <p:sldId id="271" r:id="rId10"/>
    <p:sldId id="272" r:id="rId11"/>
    <p:sldId id="273" r:id="rId12"/>
    <p:sldId id="266" r:id="rId13"/>
    <p:sldId id="267" r:id="rId14"/>
    <p:sldId id="268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5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26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38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7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4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8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4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88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aygram/portfolio/blob/master/DISTRIBUTED-DATA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Sprint 3.2 | Rick Meels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Leerdoelen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Scaleable</a:t>
            </a:r>
            <a:r>
              <a:rPr lang="en-US" dirty="0">
                <a:solidFill>
                  <a:schemeClr val="bg1"/>
                </a:solidFill>
              </a:rPr>
              <a:t> Architectures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In AWS </a:t>
            </a:r>
            <a:r>
              <a:rPr lang="en-US" sz="1400" dirty="0" err="1">
                <a:solidFill>
                  <a:schemeClr val="bg1"/>
                </a:solidFill>
              </a:rPr>
              <a:t>worden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verschillende</a:t>
            </a:r>
            <a:r>
              <a:rPr lang="en-US" sz="1400" dirty="0">
                <a:solidFill>
                  <a:schemeClr val="bg1"/>
                </a:solidFill>
              </a:rPr>
              <a:t> services </a:t>
            </a:r>
            <a:r>
              <a:rPr lang="en-US" sz="1400" dirty="0" err="1">
                <a:solidFill>
                  <a:schemeClr val="bg1"/>
                </a:solidFill>
              </a:rPr>
              <a:t>gebruikt</a:t>
            </a:r>
            <a:r>
              <a:rPr lang="en-US" sz="1400" dirty="0">
                <a:solidFill>
                  <a:schemeClr val="bg1"/>
                </a:solidFill>
              </a:rPr>
              <a:t> die </a:t>
            </a:r>
            <a:r>
              <a:rPr lang="en-US" sz="1400" dirty="0" err="1">
                <a:solidFill>
                  <a:schemeClr val="bg1"/>
                </a:solidFill>
              </a:rPr>
              <a:t>scalen</a:t>
            </a:r>
            <a:r>
              <a:rPr lang="en-US" sz="1400" dirty="0">
                <a:solidFill>
                  <a:schemeClr val="bg1"/>
                </a:solidFill>
              </a:rPr>
              <a:t> op basis van de </a:t>
            </a:r>
            <a:r>
              <a:rPr lang="en-US" sz="1400" dirty="0" err="1">
                <a:solidFill>
                  <a:schemeClr val="bg1"/>
                </a:solidFill>
              </a:rPr>
              <a:t>hoeveelheid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verzoeken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denk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hierbij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aan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volgende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onderdelen</a:t>
            </a:r>
            <a:endParaRPr lang="en-US" sz="14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Lambda’s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CloudFront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DynamoDB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API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and Operations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Pipelines </a:t>
            </a:r>
            <a:r>
              <a:rPr lang="en-US" sz="1400" dirty="0" err="1">
                <a:solidFill>
                  <a:schemeClr val="bg1"/>
                </a:solidFill>
              </a:rPr>
              <a:t>worden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uitgevoerd</a:t>
            </a:r>
            <a:r>
              <a:rPr lang="en-US" sz="1400" dirty="0">
                <a:solidFill>
                  <a:schemeClr val="bg1"/>
                </a:solidFill>
              </a:rPr>
              <a:t> per branch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Feature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Development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Main</a:t>
            </a:r>
          </a:p>
          <a:p>
            <a:pPr marL="971550" lvl="1" indent="-285750"/>
            <a:r>
              <a:rPr lang="en-US" sz="1400" dirty="0" err="1">
                <a:solidFill>
                  <a:schemeClr val="bg1"/>
                </a:solidFill>
              </a:rPr>
              <a:t>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reeds </a:t>
            </a:r>
            <a:r>
              <a:rPr lang="en-US" sz="1400" dirty="0" err="1">
                <a:solidFill>
                  <a:schemeClr val="bg1"/>
                </a:solidFill>
              </a:rPr>
              <a:t>gevalideerd</a:t>
            </a:r>
            <a:r>
              <a:rPr lang="en-US" sz="1400" dirty="0">
                <a:solidFill>
                  <a:schemeClr val="bg1"/>
                </a:solidFill>
              </a:rPr>
              <a:t> in de </a:t>
            </a:r>
            <a:r>
              <a:rPr lang="en-US" sz="1400" dirty="0" err="1">
                <a:solidFill>
                  <a:schemeClr val="bg1"/>
                </a:solidFill>
              </a:rPr>
              <a:t>proftaak</a:t>
            </a:r>
            <a:r>
              <a:rPr lang="en-US" sz="1400" dirty="0">
                <a:solidFill>
                  <a:schemeClr val="bg1"/>
                </a:solidFill>
              </a:rPr>
              <a:t>, in de POC’s </a:t>
            </a:r>
            <a:r>
              <a:rPr lang="en-US" sz="1400" dirty="0" err="1">
                <a:solidFill>
                  <a:schemeClr val="bg1"/>
                </a:solidFill>
              </a:rPr>
              <a:t>zijn</a:t>
            </a:r>
            <a:r>
              <a:rPr lang="en-US" sz="1400" dirty="0">
                <a:solidFill>
                  <a:schemeClr val="bg1"/>
                </a:solidFill>
              </a:rPr>
              <a:t> pipelines </a:t>
            </a:r>
            <a:r>
              <a:rPr lang="en-US" sz="1400" dirty="0" err="1">
                <a:solidFill>
                  <a:schemeClr val="bg1"/>
                </a:solidFill>
              </a:rPr>
              <a:t>aangemaakt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gebruikt</a:t>
            </a:r>
            <a:r>
              <a:rPr lang="en-US" sz="1400" dirty="0">
                <a:solidFill>
                  <a:schemeClr val="bg1"/>
                </a:solidFill>
              </a:rPr>
              <a:t> door </a:t>
            </a:r>
            <a:r>
              <a:rPr lang="en-US" sz="1400" dirty="0" err="1">
                <a:solidFill>
                  <a:schemeClr val="bg1"/>
                </a:solidFill>
              </a:rPr>
              <a:t>overige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mensen</a:t>
            </a:r>
            <a:endParaRPr lang="en-US" sz="1400" dirty="0">
              <a:solidFill>
                <a:schemeClr val="bg1"/>
              </a:solidFill>
            </a:endParaRPr>
          </a:p>
          <a:p>
            <a:pPr marL="1885950" lvl="3" indent="-285750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154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Leerdoelen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Cloud Services</a:t>
            </a:r>
          </a:p>
          <a:p>
            <a:pPr marL="857250" lvl="1" indent="-171450"/>
            <a:r>
              <a:rPr lang="en-US" sz="1400" dirty="0" err="1">
                <a:solidFill>
                  <a:schemeClr val="bg1"/>
                </a:solidFill>
              </a:rPr>
              <a:t>Volledige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applicatie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staat</a:t>
            </a:r>
            <a:r>
              <a:rPr lang="en-US" sz="1400" dirty="0">
                <a:solidFill>
                  <a:schemeClr val="bg1"/>
                </a:solidFill>
              </a:rPr>
              <a:t> in de cloud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zoals</a:t>
            </a:r>
            <a:r>
              <a:rPr lang="en-US" sz="1400" dirty="0">
                <a:solidFill>
                  <a:schemeClr val="bg1"/>
                </a:solidFill>
              </a:rPr>
              <a:t> in de </a:t>
            </a:r>
            <a:r>
              <a:rPr lang="en-US" sz="1400" dirty="0" err="1">
                <a:solidFill>
                  <a:schemeClr val="bg1"/>
                </a:solidFill>
              </a:rPr>
              <a:t>eerdere</a:t>
            </a:r>
            <a:r>
              <a:rPr lang="en-US" sz="1400" dirty="0">
                <a:solidFill>
                  <a:schemeClr val="bg1"/>
                </a:solidFill>
              </a:rPr>
              <a:t> slides </a:t>
            </a:r>
            <a:r>
              <a:rPr lang="en-US" sz="1400" dirty="0" err="1">
                <a:solidFill>
                  <a:schemeClr val="bg1"/>
                </a:solidFill>
              </a:rPr>
              <a:t>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worden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verschillende</a:t>
            </a:r>
            <a:r>
              <a:rPr lang="en-US" sz="1400" dirty="0">
                <a:solidFill>
                  <a:schemeClr val="bg1"/>
                </a:solidFill>
              </a:rPr>
              <a:t> cloud-services </a:t>
            </a:r>
            <a:r>
              <a:rPr lang="en-US" sz="1400" dirty="0" err="1">
                <a:solidFill>
                  <a:schemeClr val="bg1"/>
                </a:solidFill>
              </a:rPr>
              <a:t>gebruikt</a:t>
            </a:r>
            <a:endParaRPr lang="en-US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Security by Design</a:t>
            </a:r>
          </a:p>
          <a:p>
            <a:pPr marL="857250" lvl="1" indent="-171450"/>
            <a:r>
              <a:rPr lang="en-US" sz="1400" dirty="0">
                <a:solidFill>
                  <a:schemeClr val="bg1"/>
                </a:solidFill>
              </a:rPr>
              <a:t>Alle endpoints </a:t>
            </a:r>
            <a:r>
              <a:rPr lang="en-US" sz="1400" dirty="0" err="1">
                <a:solidFill>
                  <a:schemeClr val="bg1"/>
                </a:solidFill>
              </a:rPr>
              <a:t>zijn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beveiligd</a:t>
            </a:r>
            <a:r>
              <a:rPr lang="en-US" sz="1400" dirty="0">
                <a:solidFill>
                  <a:schemeClr val="bg1"/>
                </a:solidFill>
              </a:rPr>
              <a:t> met JWT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externe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mensen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kunnen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niet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zomaar</a:t>
            </a:r>
            <a:r>
              <a:rPr lang="en-US" sz="1400" dirty="0">
                <a:solidFill>
                  <a:schemeClr val="bg1"/>
                </a:solidFill>
              </a:rPr>
              <a:t> invocations </a:t>
            </a:r>
            <a:r>
              <a:rPr lang="en-US" sz="1400" dirty="0" err="1">
                <a:solidFill>
                  <a:schemeClr val="bg1"/>
                </a:solidFill>
              </a:rPr>
              <a:t>sturen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/of data van </a:t>
            </a:r>
            <a:r>
              <a:rPr lang="en-US" sz="1400" dirty="0" err="1">
                <a:solidFill>
                  <a:schemeClr val="bg1"/>
                </a:solidFill>
              </a:rPr>
              <a:t>andere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ophalen</a:t>
            </a:r>
            <a:endParaRPr lang="en-US" sz="1400" dirty="0">
              <a:solidFill>
                <a:schemeClr val="bg1"/>
              </a:solidFill>
            </a:endParaRPr>
          </a:p>
          <a:p>
            <a:pPr marL="857250" lvl="1" indent="-171450"/>
            <a:r>
              <a:rPr lang="en-US" sz="1400" dirty="0">
                <a:solidFill>
                  <a:schemeClr val="bg1"/>
                </a:solidFill>
              </a:rPr>
              <a:t>Cognito </a:t>
            </a:r>
            <a:r>
              <a:rPr lang="en-US" sz="1400" dirty="0" err="1">
                <a:solidFill>
                  <a:schemeClr val="bg1"/>
                </a:solidFill>
              </a:rPr>
              <a:t>zorgt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voor</a:t>
            </a:r>
            <a:r>
              <a:rPr lang="en-US" sz="1400" dirty="0">
                <a:solidFill>
                  <a:schemeClr val="bg1"/>
                </a:solidFill>
              </a:rPr>
              <a:t> de user detail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JWT </a:t>
            </a:r>
            <a:r>
              <a:rPr lang="en-US" sz="1400" dirty="0" err="1">
                <a:solidFill>
                  <a:schemeClr val="bg1"/>
                </a:solidFill>
              </a:rPr>
              <a:t>afhandeling</a:t>
            </a:r>
            <a:endParaRPr lang="en-US" sz="1400" dirty="0">
              <a:solidFill>
                <a:schemeClr val="bg1"/>
              </a:solidFill>
            </a:endParaRPr>
          </a:p>
          <a:p>
            <a:pPr marL="857250" lvl="1" indent="-171450"/>
            <a:r>
              <a:rPr lang="en-US" sz="1400" dirty="0">
                <a:solidFill>
                  <a:schemeClr val="bg1"/>
                </a:solidFill>
              </a:rPr>
              <a:t>De website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beveiligd</a:t>
            </a:r>
            <a:r>
              <a:rPr lang="en-US" sz="1400" dirty="0">
                <a:solidFill>
                  <a:schemeClr val="bg1"/>
                </a:solidFill>
              </a:rPr>
              <a:t> per </a:t>
            </a:r>
            <a:r>
              <a:rPr lang="en-US" sz="1400" dirty="0" err="1">
                <a:solidFill>
                  <a:schemeClr val="bg1"/>
                </a:solidFill>
              </a:rPr>
              <a:t>certificaat</a:t>
            </a:r>
            <a:r>
              <a:rPr lang="en-US" sz="1400" dirty="0">
                <a:solidFill>
                  <a:schemeClr val="bg1"/>
                </a:solidFill>
              </a:rPr>
              <a:t> via </a:t>
            </a:r>
            <a:r>
              <a:rPr lang="en-US" sz="1400" dirty="0" err="1">
                <a:solidFill>
                  <a:schemeClr val="bg1"/>
                </a:solidFill>
              </a:rPr>
              <a:t>een</a:t>
            </a:r>
            <a:r>
              <a:rPr lang="en-US" sz="1400" dirty="0">
                <a:solidFill>
                  <a:schemeClr val="bg1"/>
                </a:solidFill>
              </a:rPr>
              <a:t> custom </a:t>
            </a:r>
            <a:r>
              <a:rPr lang="en-US" sz="1400" dirty="0" err="1">
                <a:solidFill>
                  <a:schemeClr val="bg1"/>
                </a:solidFill>
              </a:rPr>
              <a:t>domein</a:t>
            </a:r>
            <a:r>
              <a:rPr lang="en-US" sz="1400" dirty="0">
                <a:solidFill>
                  <a:schemeClr val="bg1"/>
                </a:solidFill>
              </a:rPr>
              <a:t>, Route 53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Certificate Manager in 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Distributed Data</a:t>
            </a:r>
          </a:p>
          <a:p>
            <a:pPr marL="857250" lvl="1" indent="-171450"/>
            <a:r>
              <a:rPr lang="en-US" sz="1400" dirty="0" err="1">
                <a:solidFill>
                  <a:schemeClr val="bg1"/>
                </a:solidFill>
              </a:rPr>
              <a:t>Een</a:t>
            </a:r>
            <a:r>
              <a:rPr lang="en-US" sz="1400" dirty="0">
                <a:solidFill>
                  <a:schemeClr val="bg1"/>
                </a:solidFill>
              </a:rPr>
              <a:t> CAP database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gebruikt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binnen</a:t>
            </a:r>
            <a:r>
              <a:rPr lang="en-US" sz="1400" dirty="0">
                <a:solidFill>
                  <a:schemeClr val="bg1"/>
                </a:solidFill>
              </a:rPr>
              <a:t> het project, in </a:t>
            </a:r>
            <a:r>
              <a:rPr lang="en-US" sz="1400" dirty="0" err="1">
                <a:solidFill>
                  <a:schemeClr val="bg1"/>
                </a:solidFill>
              </a:rPr>
              <a:t>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geval</a:t>
            </a:r>
            <a:r>
              <a:rPr lang="en-US" sz="1400" dirty="0">
                <a:solidFill>
                  <a:schemeClr val="bg1"/>
                </a:solidFill>
              </a:rPr>
              <a:t> DynamoDB (AP Database)</a:t>
            </a:r>
          </a:p>
          <a:p>
            <a:pPr marL="857250" lvl="1" indent="-17145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9890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4597273" cy="365125"/>
          </a:xfrm>
        </p:spPr>
        <p:txBody>
          <a:bodyPr/>
          <a:lstStyle/>
          <a:p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dirty="0"/>
              <a:t>?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by Design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Roles in Cognito</a:t>
            </a:r>
          </a:p>
          <a:p>
            <a:pPr marL="971550" lvl="1" indent="-285750"/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K8s </a:t>
            </a:r>
            <a:r>
              <a:rPr lang="en-US" dirty="0" err="1"/>
              <a:t>toepassen</a:t>
            </a:r>
            <a:r>
              <a:rPr lang="en-US" dirty="0"/>
              <a:t> in 2 pods </a:t>
            </a:r>
            <a:r>
              <a:rPr lang="en-US" dirty="0" err="1"/>
              <a:t>en</a:t>
            </a:r>
            <a:r>
              <a:rPr lang="en-US" dirty="0"/>
              <a:t> event-bus </a:t>
            </a:r>
            <a:r>
              <a:rPr lang="en-US" dirty="0" err="1"/>
              <a:t>hiertussen</a:t>
            </a:r>
            <a:r>
              <a:rPr lang="en-US" dirty="0"/>
              <a:t> </a:t>
            </a:r>
            <a:r>
              <a:rPr lang="en-US" dirty="0" err="1"/>
              <a:t>realiseren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5988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Oplevering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Queuing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op </a:t>
            </a:r>
            <a:r>
              <a:rPr lang="en-US" dirty="0" err="1"/>
              <a:t>terug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/>
              <a:t>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31,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207" y="695093"/>
            <a:ext cx="4919354" cy="667498"/>
          </a:xfrm>
        </p:spPr>
        <p:txBody>
          <a:bodyPr/>
          <a:lstStyle/>
          <a:p>
            <a:pPr algn="ctr"/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5" y="1070515"/>
            <a:ext cx="2556579" cy="365125"/>
          </a:xfrm>
        </p:spPr>
        <p:txBody>
          <a:bodyPr/>
          <a:lstStyle/>
          <a:p>
            <a:pPr algn="ctr"/>
            <a:r>
              <a:rPr lang="en-US" dirty="0"/>
              <a:t>Message Queuing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verschillende</a:t>
            </a:r>
            <a:r>
              <a:rPr lang="en-US" dirty="0"/>
              <a:t> exchanges die </a:t>
            </a:r>
            <a:r>
              <a:rPr lang="en-US" dirty="0" err="1"/>
              <a:t>programmatisch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aangemaakt</a:t>
            </a:r>
            <a:r>
              <a:rPr lang="en-US" dirty="0"/>
              <a:t> met Spring AMQP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31,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837683F-0276-44C0-A6CE-69B3ED24792D}"/>
              </a:ext>
            </a:extLst>
          </p:cNvPr>
          <p:cNvSpPr txBox="1">
            <a:spLocks/>
          </p:cNvSpPr>
          <p:nvPr/>
        </p:nvSpPr>
        <p:spPr>
          <a:xfrm>
            <a:off x="4199595" y="1343516"/>
            <a:ext cx="255657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Hello World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87D4D-3822-488B-9D5B-1FB07F024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95" y="3366099"/>
            <a:ext cx="4953691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6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207" y="695093"/>
            <a:ext cx="4919354" cy="667498"/>
          </a:xfrm>
        </p:spPr>
        <p:txBody>
          <a:bodyPr/>
          <a:lstStyle/>
          <a:p>
            <a:pPr algn="ctr"/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5" y="1070515"/>
            <a:ext cx="2556579" cy="365125"/>
          </a:xfrm>
        </p:spPr>
        <p:txBody>
          <a:bodyPr/>
          <a:lstStyle/>
          <a:p>
            <a:pPr algn="ctr"/>
            <a:r>
              <a:rPr lang="en-US" dirty="0"/>
              <a:t>Message Queuing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31,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CD14198-20B7-4BF0-AA94-B74964A7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955"/>
            <a:ext cx="12192000" cy="4842861"/>
          </a:xfrm>
          <a:prstGeom prst="rect">
            <a:avLst/>
          </a:prstGeom>
        </p:spPr>
      </p:pic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837683F-0276-44C0-A6CE-69B3ED24792D}"/>
              </a:ext>
            </a:extLst>
          </p:cNvPr>
          <p:cNvSpPr txBox="1">
            <a:spLocks/>
          </p:cNvSpPr>
          <p:nvPr/>
        </p:nvSpPr>
        <p:spPr>
          <a:xfrm>
            <a:off x="4199595" y="1343516"/>
            <a:ext cx="255657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314953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207" y="676018"/>
            <a:ext cx="4919354" cy="667498"/>
          </a:xfrm>
        </p:spPr>
        <p:txBody>
          <a:bodyPr/>
          <a:lstStyle/>
          <a:p>
            <a:pPr algn="ctr"/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5" y="1070515"/>
            <a:ext cx="2556579" cy="365125"/>
          </a:xfrm>
        </p:spPr>
        <p:txBody>
          <a:bodyPr/>
          <a:lstStyle/>
          <a:p>
            <a:pPr algn="ctr"/>
            <a:r>
              <a:rPr lang="en-US" dirty="0"/>
              <a:t>Message Queuing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31,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837683F-0276-44C0-A6CE-69B3ED24792D}"/>
              </a:ext>
            </a:extLst>
          </p:cNvPr>
          <p:cNvSpPr txBox="1">
            <a:spLocks/>
          </p:cNvSpPr>
          <p:nvPr/>
        </p:nvSpPr>
        <p:spPr>
          <a:xfrm>
            <a:off x="4199595" y="1343516"/>
            <a:ext cx="255657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Work Queue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98B8648-1E60-4B16-9AD2-CF36E8899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5139"/>
            <a:ext cx="12192000" cy="4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9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207" y="676018"/>
            <a:ext cx="4919354" cy="667498"/>
          </a:xfrm>
        </p:spPr>
        <p:txBody>
          <a:bodyPr/>
          <a:lstStyle/>
          <a:p>
            <a:pPr algn="ctr"/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5" y="1070515"/>
            <a:ext cx="2556579" cy="365125"/>
          </a:xfrm>
        </p:spPr>
        <p:txBody>
          <a:bodyPr/>
          <a:lstStyle/>
          <a:p>
            <a:pPr algn="ctr"/>
            <a:r>
              <a:rPr lang="en-US" dirty="0"/>
              <a:t>Message Queuing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31,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837683F-0276-44C0-A6CE-69B3ED24792D}"/>
              </a:ext>
            </a:extLst>
          </p:cNvPr>
          <p:cNvSpPr txBox="1">
            <a:spLocks/>
          </p:cNvSpPr>
          <p:nvPr/>
        </p:nvSpPr>
        <p:spPr>
          <a:xfrm>
            <a:off x="4199595" y="1343516"/>
            <a:ext cx="255657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Publish\Subscribe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7FAB4C2-963C-45B7-AA62-57EC873F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5139"/>
            <a:ext cx="12192000" cy="4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3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207" y="676018"/>
            <a:ext cx="4919354" cy="667498"/>
          </a:xfrm>
        </p:spPr>
        <p:txBody>
          <a:bodyPr/>
          <a:lstStyle/>
          <a:p>
            <a:pPr algn="ctr"/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5" y="1070515"/>
            <a:ext cx="2556579" cy="365125"/>
          </a:xfrm>
        </p:spPr>
        <p:txBody>
          <a:bodyPr/>
          <a:lstStyle/>
          <a:p>
            <a:pPr algn="ctr"/>
            <a:r>
              <a:rPr lang="en-US" dirty="0"/>
              <a:t>Message Queuing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31,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837683F-0276-44C0-A6CE-69B3ED24792D}"/>
              </a:ext>
            </a:extLst>
          </p:cNvPr>
          <p:cNvSpPr txBox="1">
            <a:spLocks/>
          </p:cNvSpPr>
          <p:nvPr/>
        </p:nvSpPr>
        <p:spPr>
          <a:xfrm>
            <a:off x="4199595" y="1343516"/>
            <a:ext cx="255657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Routing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3D8D1A-0D73-45DB-BA52-9B9000DA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5286"/>
            <a:ext cx="12192000" cy="4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207" y="676018"/>
            <a:ext cx="4919354" cy="667498"/>
          </a:xfrm>
        </p:spPr>
        <p:txBody>
          <a:bodyPr/>
          <a:lstStyle/>
          <a:p>
            <a:pPr algn="ctr"/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5" y="1070515"/>
            <a:ext cx="2556579" cy="365125"/>
          </a:xfrm>
        </p:spPr>
        <p:txBody>
          <a:bodyPr/>
          <a:lstStyle/>
          <a:p>
            <a:pPr algn="ctr"/>
            <a:r>
              <a:rPr lang="en-US" dirty="0"/>
              <a:t>Message Queuing 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31,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837683F-0276-44C0-A6CE-69B3ED24792D}"/>
              </a:ext>
            </a:extLst>
          </p:cNvPr>
          <p:cNvSpPr txBox="1">
            <a:spLocks/>
          </p:cNvSpPr>
          <p:nvPr/>
        </p:nvSpPr>
        <p:spPr>
          <a:xfrm>
            <a:off x="4199595" y="1343516"/>
            <a:ext cx="2556579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Topics</a:t>
            </a:r>
          </a:p>
        </p:txBody>
      </p:sp>
      <p:pic>
        <p:nvPicPr>
          <p:cNvPr id="4" name="Picture 3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F4655434-D4BB-4652-877C-93DB0B10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955"/>
            <a:ext cx="12192000" cy="4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9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Leerdoelen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Context Based Research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Per </a:t>
            </a:r>
            <a:r>
              <a:rPr lang="en-US" sz="1400" dirty="0" err="1">
                <a:solidFill>
                  <a:schemeClr val="bg1"/>
                </a:solidFill>
              </a:rPr>
              <a:t>onderdeel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een</a:t>
            </a:r>
            <a:r>
              <a:rPr lang="en-US" sz="1400" dirty="0">
                <a:solidFill>
                  <a:schemeClr val="bg1"/>
                </a:solidFill>
              </a:rPr>
              <a:t> document </a:t>
            </a:r>
            <a:r>
              <a:rPr lang="en-US" sz="1400" dirty="0" err="1">
                <a:solidFill>
                  <a:schemeClr val="bg1"/>
                </a:solidFill>
              </a:rPr>
              <a:t>gemaakt</a:t>
            </a:r>
            <a:r>
              <a:rPr lang="en-US" sz="1400" dirty="0">
                <a:solidFill>
                  <a:schemeClr val="bg1"/>
                </a:solidFill>
              </a:rPr>
              <a:t> om </a:t>
            </a:r>
            <a:r>
              <a:rPr lang="en-US" sz="1400" dirty="0" err="1">
                <a:solidFill>
                  <a:schemeClr val="bg1"/>
                </a:solidFill>
              </a:rPr>
              <a:t>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zoeken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vinden</a:t>
            </a:r>
            <a:r>
              <a:rPr lang="en-US" sz="1400" dirty="0">
                <a:solidFill>
                  <a:schemeClr val="bg1"/>
                </a:solidFill>
              </a:rPr>
              <a:t> hoe </a:t>
            </a:r>
            <a:r>
              <a:rPr lang="en-US" sz="1400" dirty="0" err="1">
                <a:solidFill>
                  <a:schemeClr val="bg1"/>
                </a:solidFill>
              </a:rPr>
              <a:t>deze</a:t>
            </a:r>
            <a:r>
              <a:rPr lang="en-US" sz="1400" dirty="0">
                <a:solidFill>
                  <a:schemeClr val="bg1"/>
                </a:solidFill>
              </a:rPr>
              <a:t> resources </a:t>
            </a:r>
            <a:r>
              <a:rPr lang="en-US" sz="1400" dirty="0" err="1">
                <a:solidFill>
                  <a:schemeClr val="bg1"/>
                </a:solidFill>
              </a:rPr>
              <a:t>werken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toepasbaar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zijn</a:t>
            </a:r>
            <a:r>
              <a:rPr lang="en-US" sz="1400" dirty="0">
                <a:solidFill>
                  <a:schemeClr val="bg1"/>
                </a:solidFill>
              </a:rPr>
              <a:t> in de </a:t>
            </a:r>
            <a:r>
              <a:rPr lang="en-US" sz="1400" dirty="0" err="1">
                <a:solidFill>
                  <a:schemeClr val="bg1"/>
                </a:solidFill>
              </a:rPr>
              <a:t>praktijk</a:t>
            </a:r>
            <a:endParaRPr lang="en-US" sz="1400" dirty="0">
              <a:solidFill>
                <a:schemeClr val="bg1"/>
              </a:solidFill>
            </a:endParaRP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Er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in het </a:t>
            </a:r>
            <a:r>
              <a:rPr lang="en-US" sz="1400" dirty="0" err="1">
                <a:solidFill>
                  <a:schemeClr val="bg1"/>
                </a:solidFill>
              </a:rPr>
              <a:t>persoonlijk</a:t>
            </a:r>
            <a:r>
              <a:rPr lang="en-US" sz="1400" dirty="0">
                <a:solidFill>
                  <a:schemeClr val="bg1"/>
                </a:solidFill>
              </a:rPr>
              <a:t> project </a:t>
            </a:r>
            <a:r>
              <a:rPr lang="en-US" sz="1400" dirty="0" err="1">
                <a:solidFill>
                  <a:schemeClr val="bg1"/>
                </a:solidFill>
              </a:rPr>
              <a:t>een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definitief</a:t>
            </a:r>
            <a:r>
              <a:rPr lang="en-US" sz="1400" dirty="0">
                <a:solidFill>
                  <a:schemeClr val="bg1"/>
                </a:solidFill>
              </a:rPr>
              <a:t> Research document </a:t>
            </a:r>
            <a:r>
              <a:rPr lang="en-US" sz="1400" dirty="0" err="1">
                <a:solidFill>
                  <a:schemeClr val="bg1"/>
                </a:solidFill>
              </a:rPr>
              <a:t>gemaakt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  <a:hlinkClick r:id="rId3"/>
              </a:rPr>
              <a:t>Distributed Systems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Life-long learning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Er is </a:t>
            </a:r>
            <a:r>
              <a:rPr lang="en-US" sz="1400" dirty="0" err="1">
                <a:solidFill>
                  <a:schemeClr val="bg1"/>
                </a:solidFill>
              </a:rPr>
              <a:t>hier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bewijslast</a:t>
            </a:r>
            <a:r>
              <a:rPr lang="en-US" sz="1400" dirty="0">
                <a:solidFill>
                  <a:schemeClr val="bg1"/>
                </a:solidFill>
              </a:rPr>
              <a:t> van, maar </a:t>
            </a:r>
            <a:r>
              <a:rPr lang="en-US" sz="1400" dirty="0" err="1">
                <a:solidFill>
                  <a:schemeClr val="bg1"/>
                </a:solidFill>
              </a:rPr>
              <a:t>ik</a:t>
            </a:r>
            <a:r>
              <a:rPr lang="en-US" sz="1400" dirty="0">
                <a:solidFill>
                  <a:schemeClr val="bg1"/>
                </a:solidFill>
              </a:rPr>
              <a:t> ben </a:t>
            </a:r>
            <a:r>
              <a:rPr lang="en-US" sz="1400" dirty="0" err="1">
                <a:solidFill>
                  <a:schemeClr val="bg1"/>
                </a:solidFill>
              </a:rPr>
              <a:t>zelf</a:t>
            </a:r>
            <a:r>
              <a:rPr lang="en-US" sz="1400" dirty="0">
                <a:solidFill>
                  <a:schemeClr val="bg1"/>
                </a:solidFill>
              </a:rPr>
              <a:t> al in </a:t>
            </a:r>
            <a:r>
              <a:rPr lang="en-US" sz="1400" dirty="0" err="1">
                <a:solidFill>
                  <a:schemeClr val="bg1"/>
                </a:solidFill>
              </a:rPr>
              <a:t>dit</a:t>
            </a:r>
            <a:r>
              <a:rPr lang="en-US" sz="1400" dirty="0">
                <a:solidFill>
                  <a:schemeClr val="bg1"/>
                </a:solidFill>
              </a:rPr>
              <a:t> semester </a:t>
            </a:r>
            <a:r>
              <a:rPr lang="en-US" sz="1400" dirty="0" err="1">
                <a:solidFill>
                  <a:schemeClr val="bg1"/>
                </a:solidFill>
              </a:rPr>
              <a:t>naar</a:t>
            </a:r>
            <a:r>
              <a:rPr lang="en-US" sz="1400" dirty="0">
                <a:solidFill>
                  <a:schemeClr val="bg1"/>
                </a:solidFill>
              </a:rPr>
              <a:t> 2 </a:t>
            </a:r>
            <a:r>
              <a:rPr lang="en-US" sz="1400" dirty="0" err="1">
                <a:solidFill>
                  <a:schemeClr val="bg1"/>
                </a:solidFill>
              </a:rPr>
              <a:t>verschillende</a:t>
            </a:r>
            <a:r>
              <a:rPr lang="en-US" sz="1400" dirty="0">
                <a:solidFill>
                  <a:schemeClr val="bg1"/>
                </a:solidFill>
              </a:rPr>
              <a:t> Tech Talks </a:t>
            </a:r>
            <a:r>
              <a:rPr lang="en-US" sz="1400" dirty="0" err="1">
                <a:solidFill>
                  <a:schemeClr val="bg1"/>
                </a:solidFill>
              </a:rPr>
              <a:t>geweest</a:t>
            </a:r>
            <a:endParaRPr lang="en-US" sz="14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 err="1">
                <a:solidFill>
                  <a:schemeClr val="bg1"/>
                </a:solidFill>
              </a:rPr>
              <a:t>Itility</a:t>
            </a:r>
            <a:endParaRPr lang="en-US" sz="12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 err="1">
                <a:solidFill>
                  <a:schemeClr val="bg1"/>
                </a:solidFill>
              </a:rPr>
              <a:t>InfoSupport</a:t>
            </a:r>
            <a:endParaRPr lang="en-US" sz="12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 err="1">
                <a:solidFill>
                  <a:schemeClr val="bg1"/>
                </a:solidFill>
              </a:rPr>
              <a:t>KubeCon</a:t>
            </a:r>
            <a:endParaRPr lang="en-US" sz="12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Elke workshop </a:t>
            </a:r>
            <a:r>
              <a:rPr lang="en-US" sz="1200" dirty="0" err="1">
                <a:solidFill>
                  <a:schemeClr val="bg1"/>
                </a:solidFill>
              </a:rPr>
              <a:t>bijgewoond</a:t>
            </a:r>
            <a:r>
              <a:rPr lang="en-US" sz="1200" dirty="0">
                <a:solidFill>
                  <a:schemeClr val="bg1"/>
                </a:solidFill>
              </a:rPr>
              <a:t> tot nu toe</a:t>
            </a:r>
          </a:p>
          <a:p>
            <a:pPr marL="1885950" lvl="3" indent="-285750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3355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0a97b4-f6ab-400a-a5e3-09f1559027a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8617947398274B994B54F4B835D8D1" ma:contentTypeVersion="14" ma:contentTypeDescription="Een nieuw document maken." ma:contentTypeScope="" ma:versionID="e8140ed88853ac0c58c60e9470b599f9">
  <xsd:schema xmlns:xsd="http://www.w3.org/2001/XMLSchema" xmlns:xs="http://www.w3.org/2001/XMLSchema" xmlns:p="http://schemas.microsoft.com/office/2006/metadata/properties" xmlns:ns3="ef0a97b4-f6ab-400a-a5e3-09f1559027ae" xmlns:ns4="52bfccae-23f5-43c3-b889-e5cc154464cd" targetNamespace="http://schemas.microsoft.com/office/2006/metadata/properties" ma:root="true" ma:fieldsID="e2a7460c39c87c8140f05bc97f5418ef" ns3:_="" ns4:_="">
    <xsd:import namespace="ef0a97b4-f6ab-400a-a5e3-09f1559027ae"/>
    <xsd:import namespace="52bfccae-23f5-43c3-b889-e5cc154464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0a97b4-f6ab-400a-a5e3-09f1559027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fccae-23f5-43c3-b889-e5cc154464c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52bfccae-23f5-43c3-b889-e5cc154464cd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ef0a97b4-f6ab-400a-a5e3-09f1559027a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6D9492-CC59-4838-A1EC-956D5B57D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0a97b4-f6ab-400a-a5e3-09f1559027ae"/>
    <ds:schemaRef ds:uri="52bfccae-23f5-43c3-b889-e5cc154464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353</TotalTime>
  <Words>389</Words>
  <Application>Microsoft Office PowerPoint</Application>
  <PresentationFormat>Widescreen</PresentationFormat>
  <Paragraphs>111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 Bold</vt:lpstr>
      <vt:lpstr>Courier New</vt:lpstr>
      <vt:lpstr>Daytona Pro Light</vt:lpstr>
      <vt:lpstr>Office Theme</vt:lpstr>
      <vt:lpstr>Delaygram</vt:lpstr>
      <vt:lpstr>Delaygram</vt:lpstr>
      <vt:lpstr>Delaygram</vt:lpstr>
      <vt:lpstr>Delaygram</vt:lpstr>
      <vt:lpstr>Delaygram</vt:lpstr>
      <vt:lpstr>Delaygram</vt:lpstr>
      <vt:lpstr>Delaygram</vt:lpstr>
      <vt:lpstr>Delaygram</vt:lpstr>
      <vt:lpstr>Delaygram</vt:lpstr>
      <vt:lpstr>Delaygram</vt:lpstr>
      <vt:lpstr>Delaygram</vt:lpstr>
      <vt:lpstr>Delaygram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Delaygram</dc:title>
  <dc:creator>Meels,Rick R.S.A.</dc:creator>
  <cp:lastModifiedBy>Meels,Rick R.S.A.</cp:lastModifiedBy>
  <cp:revision>7</cp:revision>
  <dcterms:created xsi:type="dcterms:W3CDTF">2022-02-22T08:26:13Z</dcterms:created>
  <dcterms:modified xsi:type="dcterms:W3CDTF">2022-05-31T08:04:04Z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0x010100668617947398274B994B54F4B835D8D1</vt:lpwstr>
  </property>
</Properties>
</file>